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32"/>
  </p:notesMasterIdLst>
  <p:handoutMasterIdLst>
    <p:handoutMasterId r:id="rId33"/>
  </p:handoutMasterIdLst>
  <p:sldIdLst>
    <p:sldId id="389" r:id="rId2"/>
    <p:sldId id="478" r:id="rId3"/>
    <p:sldId id="398" r:id="rId4"/>
    <p:sldId id="536" r:id="rId5"/>
    <p:sldId id="632" r:id="rId6"/>
    <p:sldId id="602" r:id="rId7"/>
    <p:sldId id="633" r:id="rId8"/>
    <p:sldId id="634" r:id="rId9"/>
    <p:sldId id="680" r:id="rId10"/>
    <p:sldId id="699" r:id="rId11"/>
    <p:sldId id="701" r:id="rId12"/>
    <p:sldId id="700" r:id="rId13"/>
    <p:sldId id="636" r:id="rId14"/>
    <p:sldId id="702" r:id="rId15"/>
    <p:sldId id="682" r:id="rId16"/>
    <p:sldId id="703" r:id="rId17"/>
    <p:sldId id="653" r:id="rId18"/>
    <p:sldId id="704" r:id="rId19"/>
    <p:sldId id="674" r:id="rId20"/>
    <p:sldId id="705" r:id="rId21"/>
    <p:sldId id="683" r:id="rId22"/>
    <p:sldId id="706" r:id="rId23"/>
    <p:sldId id="707" r:id="rId24"/>
    <p:sldId id="658" r:id="rId25"/>
    <p:sldId id="708" r:id="rId26"/>
    <p:sldId id="709" r:id="rId27"/>
    <p:sldId id="710" r:id="rId28"/>
    <p:sldId id="711" r:id="rId29"/>
    <p:sldId id="712" r:id="rId30"/>
    <p:sldId id="394" r:id="rId31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959CCF"/>
    <a:srgbClr val="ABD7F3"/>
    <a:srgbClr val="1290D0"/>
    <a:srgbClr val="1B638A"/>
    <a:srgbClr val="E6516D"/>
    <a:srgbClr val="F9DADA"/>
    <a:srgbClr val="04B5A2"/>
    <a:srgbClr val="B56012"/>
    <a:srgbClr val="F36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2022-02-10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41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3-4-2(&#49440;&#53469;&#54616;&#50668;%20&#48516;&#49437;&#54616;&#45716;%20&#52628;&#51060;%20&#52264;&#53944;%20&#47564;&#46308;&#44592;).pptx#-1,4,PowerPoint &#54532;&#47112;&#51232;&#53580;&#51060;&#49496;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3-4-3(&#49444;&#47928;%20&#51312;&#49324;%20&#53685;&#44228;&#54364;%20&#47564;&#46308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4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lIns="72000" rIns="72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자동화 서식 만들기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Ⅲ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3152" y="4077072"/>
            <a:ext cx="41472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기획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및 홍보 마케팅 업무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를 위한 문서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186~211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498245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프로젝트 일정표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9752" y="5638738"/>
            <a:ext cx="6688049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200" smtClean="0">
                <a:effectLst/>
                <a:latin typeface="+mn-ea"/>
                <a:ea typeface="+mn-ea"/>
              </a:rPr>
              <a:t>선택하여 분석하는 추이 차트 만들기</a:t>
            </a:r>
            <a:endParaRPr lang="ko-KR" altLang="en-US" sz="3000" b="1" spc="-200" dirty="0">
              <a:effectLst/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3" y="6173128"/>
            <a:ext cx="511710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smtClean="0">
                <a:effectLst/>
                <a:latin typeface="+mn-ea"/>
                <a:ea typeface="+mn-ea"/>
              </a:rPr>
              <a:t>03.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설문 조사 통계표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B4:G16]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범위를 지정한 후 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세로 또는 가로 막대형 차트 삽입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을 누르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고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누적 가로 막대형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3952" y="3468230"/>
            <a:ext cx="360000" cy="254118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0928" y="3923912"/>
            <a:ext cx="360000" cy="36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5885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080" y="2757681"/>
            <a:ext cx="6300000" cy="3899054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5282936" y="3861048"/>
            <a:ext cx="360040" cy="36004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844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차트가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작성되면 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차트 도구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위치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차트 이동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선택      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차트 이동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새 시트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를 선택하고 “차트”라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고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3" name="순서도: 지연 2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120" y="3265857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줄무늬가 있는 오른쪽 화살표 10"/>
          <p:cNvSpPr/>
          <p:nvPr/>
        </p:nvSpPr>
        <p:spPr>
          <a:xfrm>
            <a:off x="5930496" y="337888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2240" y="4762864"/>
            <a:ext cx="4320000" cy="193149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3573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가로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축’을 더블 클릭한 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축 서식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작업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창에서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축 옵션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을 누르고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최소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는 “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2021-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06-07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”, 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최대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는 “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2021-08-23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”, 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주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는 “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7”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7960" y="3417061"/>
            <a:ext cx="324000" cy="324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2973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" y="2996952"/>
            <a:ext cx="7920000" cy="354387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7380312" y="3698744"/>
            <a:ext cx="665736" cy="54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7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을 선택한 후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날짜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항목의 목록 단추를 누르고 ‘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3 / 14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1" name="순서도: 지연 2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4255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1" name="순서도: 지연 2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" y="2924944"/>
            <a:ext cx="7920000" cy="354386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9964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시작일자’ 데이터 계열을 클릭하여 선택한 후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데이터 계열 서식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작업 창에서 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채우기 및 선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(    )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을 누르고 ‘채우기 없음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’ 선택</a:t>
            </a:r>
            <a:endParaRPr kumimoji="0" lang="ko-KR" altLang="en-US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4" name="순서도: 지연 23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717" y="3923912"/>
            <a:ext cx="324000" cy="324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975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4" name="순서도: 지연 23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04" y="2909472"/>
            <a:ext cx="7920000" cy="3543864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직사각형 10"/>
          <p:cNvSpPr/>
          <p:nvPr/>
        </p:nvSpPr>
        <p:spPr>
          <a:xfrm>
            <a:off x="7371168" y="3537068"/>
            <a:ext cx="540000" cy="14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686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시작일자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’ 데이터 계열이 선택된 상태에서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차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트 도구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차트 레이아웃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차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트 요소 추가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데이터 레이블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안쪽 끝에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메뉴 선택</a:t>
            </a:r>
            <a:endParaRPr kumimoji="0" lang="en-US" altLang="ko-KR" sz="3000" spc="-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1" name="순서도: 지연 2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032" y="3876900"/>
            <a:ext cx="360000" cy="43448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564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프로젝트 일정표 만들기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3000" b="1" spc="-390" smtClean="0">
                <a:effectLst/>
                <a:latin typeface="+mn-ea"/>
              </a:rPr>
              <a:t>선택하여 분석하는 추이 차트 만들기</a:t>
            </a:r>
            <a:endParaRPr lang="ko-KR" altLang="en-US" sz="3000" b="1" spc="-390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설문 조사 통계표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1" name="순서도: 지연 2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232" y="2708920"/>
            <a:ext cx="6120000" cy="400878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3735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레이블이 선택된 상태에서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데이터 레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이블 서식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작업 창에서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레이블 옵션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을 누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르고 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의 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범주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는 ‘날짜’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, [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날짜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는 ‘</a:t>
            </a:r>
            <a:r>
              <a:rPr kumimoji="0" lang="en-US" altLang="ko-KR" sz="3000" spc="-280" smtClean="0">
                <a:effectLst/>
                <a:latin typeface="맑은 고딕" pitchFamily="50" charset="-127"/>
                <a:ea typeface="맑은 고딕" pitchFamily="50" charset="-127"/>
              </a:rPr>
              <a:t>3/14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를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0" name="순서도: 지연 1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1991" y="3442903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5102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0" name="순서도: 지연 1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04" y="2924944"/>
            <a:ext cx="7920000" cy="354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8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종료일자’ 데이터 계열과 데이터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레이블 변경</a:t>
            </a:r>
            <a:endParaRPr kumimoji="0" lang="en-US" altLang="ko-KR" sz="3000" spc="-2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0" name="순서도: 지연 1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432" y="3322112"/>
            <a:ext cx="5220000" cy="341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00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❾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작업기간’ 데이터 계열을 선택한 후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차트 도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구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차트 레이아웃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차트 요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소 추가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데이터 레이블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가운데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메뉴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0" name="순서도: 지연 1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936" y="3876900"/>
            <a:ext cx="360000" cy="43448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458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0" name="순서도: 지연 1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912" y="2705155"/>
            <a:ext cx="6120000" cy="400878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4998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❿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차트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도구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차트 레이아웃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차트 요소 추가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범례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없음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메뉴 선택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0" name="순서도: 지연 1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3329554"/>
            <a:ext cx="360000" cy="43448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1303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0" name="순서도: 지연 1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713004"/>
            <a:ext cx="6120000" cy="402836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7869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⓫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차트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제목을 선택하고 ‘프로젝트 일정표’라고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수정한 후 글꼴 크기는 ‘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16’,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글꼴 색은 ‘검정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텍스트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1’, ‘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굵게’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(   )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0" name="순서도: 지연 1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352" y="3942200"/>
            <a:ext cx="288000" cy="30052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650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192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차트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시트에서 일정표 차트 작성하기</a:t>
            </a:r>
            <a:endParaRPr lang="ko-KR" altLang="en-US" sz="2800" b="1">
              <a:effectLst/>
            </a:endParaRPr>
          </a:p>
        </p:txBody>
      </p:sp>
      <p:sp>
        <p:nvSpPr>
          <p:cNvPr id="20" name="순서도: 지연 1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708920"/>
            <a:ext cx="6120000" cy="40188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5778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200" smtClean="0">
                <a:effectLst/>
                <a:latin typeface="맑은 고딕" pitchFamily="50" charset="-127"/>
                <a:ea typeface="맑은 고딕" pitchFamily="50" charset="-127"/>
              </a:rPr>
              <a:t>기획 및 홍보 마케팅 업무에 관련된 문서를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기획 및 홍보 마케팅 업무에 관련된 </a:t>
            </a:r>
            <a:r>
              <a:rPr lang="ko-KR" altLang="en-US" b="1" spc="-240" smtClean="0">
                <a:effectLst/>
                <a:latin typeface="맑은 고딕" pitchFamily="50" charset="-127"/>
                <a:ea typeface="맑은 고딕" pitchFamily="50" charset="-127"/>
              </a:rPr>
              <a:t>문서의 구성 요소를 설명할 수 있다</a:t>
            </a:r>
            <a:r>
              <a:rPr lang="en-US" altLang="ko-KR" b="1" spc="-240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24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기획 및 홍보 마케팅 업무에 관련된 문서를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작성할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41960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프로젝트를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효율적이고 체계적으로 관리할 수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있도록 일정을 명시한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문서</a:t>
            </a:r>
            <a:endParaRPr kumimoji="0" lang="en-US" altLang="ko-KR" sz="3000" spc="-7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목적에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따라 일간 및 주간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월간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연간 등의 다양한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주기로 작성</a:t>
            </a:r>
            <a:endParaRPr kumimoji="0" lang="en-US" altLang="ko-KR" sz="3000" spc="-7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프로젝트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진행 상황을 한눈에 파악할 수 있게 </a:t>
            </a:r>
            <a:r>
              <a:rPr kumimoji="0" lang="ko-KR" altLang="en-US" sz="3000" spc="-10" smtClean="0">
                <a:effectLst/>
                <a:latin typeface="맑은 고딕" pitchFamily="50" charset="-127"/>
                <a:ea typeface="맑은 고딕" pitchFamily="50" charset="-127"/>
              </a:rPr>
              <a:t>해주므로</a:t>
            </a:r>
            <a:r>
              <a:rPr kumimoji="0" lang="en-US" altLang="ko-KR" sz="3000" spc="-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">
                <a:effectLst/>
                <a:latin typeface="맑은 고딕" pitchFamily="50" charset="-127"/>
                <a:ea typeface="맑은 고딕" pitchFamily="50" charset="-127"/>
              </a:rPr>
              <a:t>개인뿐 아니라 프로젝트 팀원들과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이를 공유함으로써 전반적인 업무 효율을 높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일 수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3264559" cy="553998"/>
            <a:chOff x="755388" y="1700808"/>
            <a:chExt cx="3264559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301236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프로젝트</a:t>
              </a:r>
              <a: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일정표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00" y="1916832"/>
            <a:ext cx="8280000" cy="402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219547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57200" indent="-45720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80" smtClean="0">
                <a:effectLst/>
                <a:latin typeface="맑은 고딕" pitchFamily="50" charset="-127"/>
                <a:ea typeface="맑은 고딕" pitchFamily="50" charset="-127"/>
              </a:rPr>
              <a:t>함수를 사용하여 조건에 맞게 데이터를 구한다</a:t>
            </a:r>
            <a:r>
              <a:rPr kumimoji="0" lang="en-US" altLang="ko-KR" sz="2800" spc="-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695325" indent="-695325"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DATEDIF </a:t>
            </a: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날짜 간에 차이를 계산하여 표시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80" smtClean="0">
              <a:solidFill>
                <a:srgbClr val="B56012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 글꼴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채우기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테두리 등 서식을 지정한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51155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DATEDIF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함수를 이용하여 시작일자와 종료일자를 이용하여 작업 기간을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구한다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일정표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’ 시트를 이용하여 누적 가로 막대형 차트를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완성한다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위치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새 시트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시트명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범례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표시 안 함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축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서식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최대값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최소값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주 단위</a:t>
            </a:r>
          </a:p>
          <a:p>
            <a:pPr marL="695325" indent="-695325"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계열 서식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시작일자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값 표시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채우기 없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음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),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종료일자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값 표시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채우기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없음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일정표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프로젝트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일정표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파일을 불러온 후 ‘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Sheet1’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시트의 이름을 ‘일정표’로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변경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556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작업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기간을 구하기 위해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[F5]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DATEDIF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E5,G5,“D”)”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를 입력한 후 자동 채우기 핸들을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 이용하여 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[F16]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셀까지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완성</a:t>
            </a:r>
            <a:endParaRPr kumimoji="0" lang="en-US" altLang="ko-KR" sz="3000" spc="-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프로젝트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일정표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23" name="순서도: 지연 2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488" y="3933056"/>
            <a:ext cx="3960000" cy="269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55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12681</TotalTime>
  <Words>1012</Words>
  <Application>Microsoft Office PowerPoint</Application>
  <PresentationFormat>화면 슬라이드 쇼(4:3)</PresentationFormat>
  <Paragraphs>172</Paragraphs>
  <Slides>30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1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1092</cp:revision>
  <dcterms:created xsi:type="dcterms:W3CDTF">2010-03-30T01:48:18Z</dcterms:created>
  <dcterms:modified xsi:type="dcterms:W3CDTF">2022-02-10T06:23:40Z</dcterms:modified>
</cp:coreProperties>
</file>